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9D77-5BFE-4518-9CD6-62484FABB2A1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DB60-1EB9-4BCF-B7A7-A203EC395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83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9D77-5BFE-4518-9CD6-62484FABB2A1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DB60-1EB9-4BCF-B7A7-A203EC395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10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9D77-5BFE-4518-9CD6-62484FABB2A1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DB60-1EB9-4BCF-B7A7-A203EC395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02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9D77-5BFE-4518-9CD6-62484FABB2A1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DB60-1EB9-4BCF-B7A7-A203EC395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54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9D77-5BFE-4518-9CD6-62484FABB2A1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DB60-1EB9-4BCF-B7A7-A203EC395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11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9D77-5BFE-4518-9CD6-62484FABB2A1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DB60-1EB9-4BCF-B7A7-A203EC395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4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9D77-5BFE-4518-9CD6-62484FABB2A1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DB60-1EB9-4BCF-B7A7-A203EC395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99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9D77-5BFE-4518-9CD6-62484FABB2A1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DB60-1EB9-4BCF-B7A7-A203EC395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74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9D77-5BFE-4518-9CD6-62484FABB2A1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DB60-1EB9-4BCF-B7A7-A203EC395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05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9D77-5BFE-4518-9CD6-62484FABB2A1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DB60-1EB9-4BCF-B7A7-A203EC395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9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9D77-5BFE-4518-9CD6-62484FABB2A1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DB60-1EB9-4BCF-B7A7-A203EC395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36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99D77-5BFE-4518-9CD6-62484FABB2A1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4DB60-1EB9-4BCF-B7A7-A203EC395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7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2" name="Picture 4" descr="https://static7.depositphotos.com/1210943/753/i/950/depositphotos_7530828-stock-photo-merry-christm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12" y="213385"/>
            <a:ext cx="2825789" cy="3992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4" name="Picture 6" descr="http://s1.1zoom.me/big3/955/413015-svet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916" y="3810020"/>
            <a:ext cx="3288313" cy="26102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6" name="Picture 8" descr="http://www.zastavki.com/pictures/originals/2017Holidays___Birthday_A_beautiful_birthday_cake_with_candles_117123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650" y="213385"/>
            <a:ext cx="3361161" cy="23181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178" name="Picture 10" descr="http://k-middleton.com/wp-content/uploads/2016/06/Royals-Trooping-Colour-2016-Pictures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3610657"/>
            <a:ext cx="4578986" cy="30496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www.motto.net.ua/large/201501/8943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080" y="11922"/>
            <a:ext cx="4047832" cy="2529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72100" y="1122362"/>
            <a:ext cx="8656308" cy="2687657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World Festivals</a:t>
            </a:r>
            <a:endParaRPr lang="ru-RU" sz="80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585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aid.in.ua/wp-content/uploads/2012/04/dreamsofjapanco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638" y="278368"/>
            <a:ext cx="3346939" cy="25102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28" name="Picture 4" descr="http://www.thebarefootnomad.com/wp-content/uploads/2016/02/Sagemon-Ornaments-Yaganawa-Jap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73" y="888163"/>
            <a:ext cx="6463398" cy="48475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acunslc.files.wordpress.com/2015/03/hinamatsur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183" y="3161080"/>
            <a:ext cx="4966325" cy="35143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http://www.world-recipes.net/wp-content/uploads/2017/03/St-Lucia-Bu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19" y="182245"/>
            <a:ext cx="5352415" cy="34691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6" name="Picture 8" descr="https://gunroswell.files.wordpress.com/2015/12/lucia-chur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" y="1547019"/>
            <a:ext cx="6842760" cy="5132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83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sehirmedya.com/wp-content/uploads/2012/04/20120423A230406C_08-1024x68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" t="7720" r="4902"/>
          <a:stretch/>
        </p:blipFill>
        <p:spPr bwMode="auto">
          <a:xfrm>
            <a:off x="162560" y="144462"/>
            <a:ext cx="5933440" cy="4015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bs.twimg.com/media/C-F977sWAAA8YS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192" y="144462"/>
            <a:ext cx="5453248" cy="4094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sechaber.com.tr/wp-content/uploads/2016/04/23-nis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3954145"/>
            <a:ext cx="4208145" cy="2805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36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haveadoubt.files.wordpress.com/2013/07/kali-feas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794" y="176054"/>
            <a:ext cx="4998085" cy="33285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http://indianroom.ru/wp-content/uploads/2012/03/holi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41" y="176054"/>
            <a:ext cx="5283200" cy="330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russianyogafederation.ru/wp-content/uploads/2016/03/holi-2016-3-800x533_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" y="3002985"/>
            <a:ext cx="5503545" cy="3666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4" name="Picture 8" descr="http://dekhnews.com/wp-content/uploads/2016/03/Happy-holi-pictur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015" y="3637280"/>
            <a:ext cx="4369891" cy="2858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1843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www.aafe.org/wordpress/wp-content/uploads/2012/09/tet-trung-thu-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5"/>
          <a:stretch/>
        </p:blipFill>
        <p:spPr bwMode="auto">
          <a:xfrm>
            <a:off x="6076950" y="85883"/>
            <a:ext cx="4668521" cy="38497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huthapdo.org.vn/wp-content/uploads/2016/05/6aebanh-trung-thu-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23"/>
          <a:stretch/>
        </p:blipFill>
        <p:spPr bwMode="auto">
          <a:xfrm>
            <a:off x="205221" y="149225"/>
            <a:ext cx="5238750" cy="23279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8" name="Picture 8" descr="http://monngonmoingay.vn/imagesold/080915091313-961-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500" y="3582320"/>
            <a:ext cx="4143740" cy="31584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tapchianhdep.net/wp-content/uploads/2016/12/trung-thu-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40" y="2883868"/>
            <a:ext cx="5891800" cy="33950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788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goingapp.pl/storage/app/uploads/public/572/cad/3ea/thumb_12689_600x350_0_0_cro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" y="74613"/>
            <a:ext cx="5295900" cy="3089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http://www.michelemarolla.com/dati/images/foto_articoli/kodomo-no-hi%2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480" y="865823"/>
            <a:ext cx="4806713" cy="41938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0" name="Picture 6" descr="http://www.bagnet.org/storage/18/16/20/20/729_486_560d0504b9f3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935" y="2772410"/>
            <a:ext cx="5503545" cy="36690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4406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</Words>
  <Application>Microsoft Office PowerPoint</Application>
  <PresentationFormat>Широкоэкранный</PresentationFormat>
  <Paragraphs>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Andalus</vt:lpstr>
      <vt:lpstr>Arial</vt:lpstr>
      <vt:lpstr>Calibri</vt:lpstr>
      <vt:lpstr>Calibri Light</vt:lpstr>
      <vt:lpstr>Тема Office</vt:lpstr>
      <vt:lpstr>The World Festivals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2018-04-11T16:19:30Z</dcterms:created>
  <dcterms:modified xsi:type="dcterms:W3CDTF">2018-05-07T13:58:40Z</dcterms:modified>
</cp:coreProperties>
</file>